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Two-Sided </a:t>
            </a:r>
            <a:r>
              <a:rPr lang="en-US" b="1" dirty="0"/>
              <a:t>Coin of Integrity and Indemnity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FF00"/>
                </a:solidFill>
              </a:rPr>
              <a:t>4 </a:t>
            </a:r>
            <a:r>
              <a:rPr lang="en-US" sz="3600" b="1" i="1" dirty="0">
                <a:solidFill>
                  <a:srgbClr val="FFFF00"/>
                </a:solidFill>
              </a:rPr>
              <a:t>Steps to Success </a:t>
            </a:r>
            <a:r>
              <a:rPr lang="en-US" sz="3600" b="1" i="1" dirty="0" smtClean="0">
                <a:solidFill>
                  <a:srgbClr val="FFFF00"/>
                </a:solidFill>
              </a:rPr>
              <a:t>in </a:t>
            </a:r>
            <a:r>
              <a:rPr lang="en-US" sz="3600" b="1" i="1" dirty="0">
                <a:solidFill>
                  <a:srgbClr val="FFFF00"/>
                </a:solidFill>
              </a:rPr>
              <a:t>Career and Life</a:t>
            </a:r>
            <a:endParaRPr lang="en-IN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4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68324"/>
            <a:ext cx="9448800" cy="1324259"/>
          </a:xfrm>
        </p:spPr>
        <p:txBody>
          <a:bodyPr>
            <a:normAutofit/>
          </a:bodyPr>
          <a:lstStyle/>
          <a:p>
            <a:r>
              <a:rPr lang="en-US" sz="4000" b="1" dirty="0"/>
              <a:t>Integrity: The foundation of ethical conduct and trust.</a:t>
            </a:r>
            <a:endParaRPr lang="en-IN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1484174"/>
            <a:ext cx="1361209" cy="368299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i="1" dirty="0" smtClean="0">
                <a:solidFill>
                  <a:srgbClr val="FFFF00"/>
                </a:solidFill>
              </a:rPr>
              <a:t>Quality</a:t>
            </a:r>
            <a:endParaRPr lang="en-IN" sz="3600" b="1" i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5400" y="3327407"/>
            <a:ext cx="9448800" cy="1324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Indemnity: Protection against risks and </a:t>
            </a:r>
            <a:r>
              <a:rPr lang="en-US" sz="4000" b="1" dirty="0" smtClean="0"/>
              <a:t>uncertainties in life.</a:t>
            </a:r>
            <a:endParaRPr lang="en-IN" sz="4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09700" y="3080911"/>
            <a:ext cx="1361209" cy="3682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i="1" dirty="0" smtClean="0">
                <a:solidFill>
                  <a:srgbClr val="FFFF00"/>
                </a:solidFill>
              </a:rPr>
              <a:t>Reward</a:t>
            </a:r>
            <a:endParaRPr lang="en-IN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8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Integrity is your long-term credibility in relationships.</a:t>
            </a:r>
            <a:endParaRPr lang="en-IN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1927707"/>
          </a:xfrm>
        </p:spPr>
        <p:txBody>
          <a:bodyPr>
            <a:normAutofit/>
          </a:bodyPr>
          <a:lstStyle/>
          <a:p>
            <a:r>
              <a:rPr lang="en-US" sz="4000" b="1" dirty="0"/>
              <a:t>Integrity is the cornerstone of trust and credibility.</a:t>
            </a:r>
            <a:endParaRPr lang="en-IN" sz="40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How?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2291389"/>
          </a:xfrm>
        </p:spPr>
        <p:txBody>
          <a:bodyPr/>
          <a:lstStyle/>
          <a:p>
            <a:r>
              <a:rPr lang="en-US" dirty="0"/>
              <a:t>Define your values: Honesty, accountability, transparency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Be consistent: Align actions with values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Stay authentic: Build a reputation for trustworthiness.</a:t>
            </a: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What?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82000" y="5424055"/>
            <a:ext cx="8863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  <a:p>
            <a:r>
              <a:rPr lang="en-US" b="1" dirty="0">
                <a:solidFill>
                  <a:srgbClr val="FFFF00"/>
                </a:solidFill>
              </a:rPr>
              <a:t>A student maintaining </a:t>
            </a:r>
            <a:r>
              <a:rPr lang="en-US" b="1" dirty="0" smtClean="0">
                <a:solidFill>
                  <a:srgbClr val="FFFF00"/>
                </a:solidFill>
              </a:rPr>
              <a:t>honesty </a:t>
            </a:r>
            <a:r>
              <a:rPr lang="en-US" b="1" dirty="0">
                <a:solidFill>
                  <a:srgbClr val="FFFF00"/>
                </a:solidFill>
              </a:rPr>
              <a:t>earns trust and </a:t>
            </a:r>
            <a:r>
              <a:rPr lang="en-US" b="1" dirty="0" smtClean="0">
                <a:solidFill>
                  <a:srgbClr val="FFFF00"/>
                </a:solidFill>
              </a:rPr>
              <a:t>thereby get opportunities </a:t>
            </a:r>
            <a:r>
              <a:rPr lang="en-US" b="1" dirty="0">
                <a:solidFill>
                  <a:srgbClr val="FFFF00"/>
                </a:solidFill>
              </a:rPr>
              <a:t>for </a:t>
            </a:r>
            <a:r>
              <a:rPr lang="en-US" b="1" dirty="0" smtClean="0"/>
              <a:t>scholarships, Internships </a:t>
            </a:r>
            <a:r>
              <a:rPr lang="en-US" b="1" dirty="0"/>
              <a:t>and mentorship</a:t>
            </a:r>
            <a:r>
              <a:rPr lang="en-US" b="1" dirty="0" smtClean="0">
                <a:solidFill>
                  <a:srgbClr val="FFFF00"/>
                </a:solidFill>
              </a:rPr>
              <a:t>. Getting Right Mentors is Success!</a:t>
            </a:r>
            <a:endParaRPr lang="en-IN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5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0373" y="762000"/>
            <a:ext cx="6445827" cy="1295400"/>
          </a:xfrm>
        </p:spPr>
        <p:txBody>
          <a:bodyPr>
            <a:normAutofit/>
          </a:bodyPr>
          <a:lstStyle/>
          <a:p>
            <a:r>
              <a:rPr lang="en-US" b="1" dirty="0"/>
              <a:t>Build </a:t>
            </a:r>
            <a:r>
              <a:rPr lang="en-US" b="1" dirty="0" smtClean="0"/>
              <a:t>YOUR FOUNDATION</a:t>
            </a:r>
            <a:br>
              <a:rPr lang="en-US" b="1" dirty="0" smtClean="0"/>
            </a:br>
            <a:r>
              <a:rPr lang="en-US" b="1" dirty="0" smtClean="0"/>
              <a:t>AND SET Your </a:t>
            </a:r>
            <a:r>
              <a:rPr lang="en-US" b="1" dirty="0"/>
              <a:t>Goals</a:t>
            </a:r>
            <a:endParaRPr lang="en-IN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3132667"/>
            <a:ext cx="5311775" cy="15744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KNOW WHERE YOU ARE STANDING AND WHERE YOU ARE AIMING TO REACH!</a:t>
            </a:r>
            <a:endParaRPr lang="en-IN" sz="2400" b="1" dirty="0">
              <a:solidFill>
                <a:srgbClr val="FFFF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400800" y="2271274"/>
            <a:ext cx="5105400" cy="590560"/>
          </a:xfrm>
        </p:spPr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How?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924848"/>
            <a:ext cx="5334000" cy="2291389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See your Tomorrow Today Itself. Practice Concentration. </a:t>
            </a:r>
          </a:p>
          <a:p>
            <a:r>
              <a:rPr lang="en-US" sz="2600" b="1" dirty="0" smtClean="0"/>
              <a:t>Do everything first in the mind before you practice them. </a:t>
            </a:r>
          </a:p>
          <a:p>
            <a:r>
              <a:rPr lang="en-US" sz="2600" b="1" dirty="0" smtClean="0">
                <a:solidFill>
                  <a:srgbClr val="FFFF00"/>
                </a:solidFill>
              </a:rPr>
              <a:t>Practice; Evaluate; Improve!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17584" y="2057400"/>
            <a:ext cx="5079991" cy="823912"/>
          </a:xfrm>
        </p:spPr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What?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9" y="5216237"/>
            <a:ext cx="9216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  <a:p>
            <a:r>
              <a:rPr lang="en-US" b="1" dirty="0">
                <a:solidFill>
                  <a:srgbClr val="FFFF00"/>
                </a:solidFill>
              </a:rPr>
              <a:t>Measure your performance on a daily, weekly, monthly, quarterly, half-yearly, yearly, and decennial basis; train your mind to manage and align these evaluations simultaneously.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460174" y="973282"/>
            <a:ext cx="955962" cy="87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smtClean="0">
                <a:latin typeface="Algerian" panose="04020705040A02060702" pitchFamily="82" charset="0"/>
              </a:rPr>
              <a:t>1.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70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Use AI in 3 Dimensions</a:t>
            </a:r>
            <a:endParaRPr lang="en-IN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3132667"/>
            <a:ext cx="5311775" cy="15744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Leverage </a:t>
            </a:r>
            <a:r>
              <a:rPr lang="en-US" sz="2400" b="1" dirty="0">
                <a:solidFill>
                  <a:srgbClr val="FFFF00"/>
                </a:solidFill>
              </a:rPr>
              <a:t>Artificial Intelligence</a:t>
            </a:r>
            <a:r>
              <a:rPr lang="en-US" sz="2400" b="1" dirty="0"/>
              <a:t>, </a:t>
            </a: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Practice </a:t>
            </a:r>
            <a:r>
              <a:rPr lang="en-US" sz="2400" b="1" dirty="0" smtClean="0">
                <a:solidFill>
                  <a:srgbClr val="FFFF00"/>
                </a:solidFill>
              </a:rPr>
              <a:t>Appreciative </a:t>
            </a:r>
            <a:r>
              <a:rPr lang="en-US" sz="2400" b="1" dirty="0">
                <a:solidFill>
                  <a:srgbClr val="FFFF00"/>
                </a:solidFill>
              </a:rPr>
              <a:t>Inquiry</a:t>
            </a:r>
            <a:r>
              <a:rPr lang="en-US" sz="2400" b="1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Skills for </a:t>
            </a:r>
            <a:r>
              <a:rPr lang="en-US" sz="2400" b="1" dirty="0" smtClean="0">
                <a:solidFill>
                  <a:srgbClr val="FFFF00"/>
                </a:solidFill>
              </a:rPr>
              <a:t>Additional Income.</a:t>
            </a:r>
            <a:endParaRPr lang="en-IN" sz="2400" b="1" dirty="0">
              <a:solidFill>
                <a:srgbClr val="FFFF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How?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2291389"/>
          </a:xfrm>
        </p:spPr>
        <p:txBody>
          <a:bodyPr/>
          <a:lstStyle/>
          <a:p>
            <a:r>
              <a:rPr lang="en-US" dirty="0" smtClean="0"/>
              <a:t>Use Artificial Intelligence and Appreciative Inquiry to get right kind of Mentors and Circles that Integrate Learning with easy Additional Income. Earn Reputation And Revenue Simultaneously.</a:t>
            </a:r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What?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9" y="5216237"/>
            <a:ext cx="9019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Use Artificial Intelligence to make your work easier and make sure it is improving your performance drastically. Talk always Positive. Check Outcomes. 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460174" y="973282"/>
            <a:ext cx="955962" cy="87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smtClean="0">
                <a:latin typeface="Algerian" panose="04020705040A02060702" pitchFamily="82" charset="0"/>
              </a:rPr>
              <a:t>2.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8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/>
              <a:t>Strengthen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Your </a:t>
            </a:r>
            <a:r>
              <a:rPr lang="en-US" b="1" dirty="0"/>
              <a:t>Skillset and Reputation</a:t>
            </a:r>
            <a:endParaRPr lang="en-IN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3132667"/>
            <a:ext cx="5311775" cy="1574416"/>
          </a:xfrm>
        </p:spPr>
        <p:txBody>
          <a:bodyPr>
            <a:noAutofit/>
          </a:bodyPr>
          <a:lstStyle/>
          <a:p>
            <a:r>
              <a:rPr lang="en-US" sz="2800" b="1" dirty="0"/>
              <a:t>Achieve and </a:t>
            </a:r>
            <a:r>
              <a:rPr lang="en-US" sz="2800" b="1" dirty="0" smtClean="0"/>
              <a:t>Maximize all </a:t>
            </a:r>
            <a:r>
              <a:rPr lang="en-US" sz="2800" b="1" dirty="0"/>
              <a:t>skillsets that can make you a super success.</a:t>
            </a:r>
            <a:endParaRPr lang="en-IN" sz="2800" b="1" dirty="0">
              <a:solidFill>
                <a:srgbClr val="FFFF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How?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2291389"/>
          </a:xfrm>
        </p:spPr>
        <p:txBody>
          <a:bodyPr>
            <a:normAutofit/>
          </a:bodyPr>
          <a:lstStyle/>
          <a:p>
            <a:r>
              <a:rPr lang="en-US" b="1" dirty="0"/>
              <a:t>Pursue excellence: Continuously learn and improve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Network: Surround yourself with value-aligned individuals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Communicate transparently: Build trust with honesty.</a:t>
            </a:r>
            <a:endParaRPr lang="en-IN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What?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9" y="5216237"/>
            <a:ext cx="8863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Serve the Society around You. Evaluate your performance and Improve on a Permanent Basis. Measure every Unit of Your Actions and Outcomes!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8442" y="1155570"/>
            <a:ext cx="955962" cy="87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smtClean="0">
                <a:latin typeface="Algerian" panose="04020705040A02060702" pitchFamily="82" charset="0"/>
              </a:rPr>
              <a:t>3.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30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/>
              <a:t>Cultivate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Flexibility and Perseverance</a:t>
            </a:r>
            <a:endParaRPr lang="en-IN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3132667"/>
            <a:ext cx="5311775" cy="1574416"/>
          </a:xfrm>
        </p:spPr>
        <p:txBody>
          <a:bodyPr>
            <a:noAutofit/>
          </a:bodyPr>
          <a:lstStyle/>
          <a:p>
            <a:r>
              <a:rPr lang="en-US" sz="2800" b="1" dirty="0"/>
              <a:t> Success requires perseverance in the face of setbacks and flexibility to adapt to change.</a:t>
            </a:r>
            <a:endParaRPr lang="en-IN" sz="2800" b="1" dirty="0">
              <a:solidFill>
                <a:srgbClr val="FFFF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How?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2291389"/>
          </a:xfrm>
        </p:spPr>
        <p:txBody>
          <a:bodyPr>
            <a:normAutofit/>
          </a:bodyPr>
          <a:lstStyle/>
          <a:p>
            <a:r>
              <a:rPr lang="en-US" b="1" dirty="0"/>
              <a:t>Learn from failures: Refine your approach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Stay flexible: Adjust to opportunities and challenges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Balance risk and reward: Team Work and Shared risks.</a:t>
            </a:r>
            <a:endParaRPr lang="en-IN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What?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9" y="5216237"/>
            <a:ext cx="8863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  <a:p>
            <a:r>
              <a:rPr lang="en-US" b="1" dirty="0">
                <a:solidFill>
                  <a:srgbClr val="FFFF00"/>
                </a:solidFill>
              </a:rPr>
              <a:t>Create Teams; Define Roles; Work Collectively on </a:t>
            </a:r>
            <a:r>
              <a:rPr lang="en-US" b="1" dirty="0" smtClean="0">
                <a:solidFill>
                  <a:srgbClr val="FFFF00"/>
                </a:solidFill>
              </a:rPr>
              <a:t>Your Skill Sets;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Earning </a:t>
            </a:r>
            <a:r>
              <a:rPr lang="en-US" b="1" dirty="0">
                <a:solidFill>
                  <a:srgbClr val="FFFF00"/>
                </a:solidFill>
              </a:rPr>
              <a:t>is the Test of </a:t>
            </a:r>
            <a:r>
              <a:rPr lang="en-US" b="1" dirty="0" smtClean="0">
                <a:solidFill>
                  <a:srgbClr val="FFFF00"/>
                </a:solidFill>
              </a:rPr>
              <a:t>Your Performance</a:t>
            </a:r>
            <a:r>
              <a:rPr lang="en-US" b="1" dirty="0">
                <a:solidFill>
                  <a:srgbClr val="FFFF00"/>
                </a:solidFill>
              </a:rPr>
              <a:t>; Make Sharing a Transparent Practice. </a:t>
            </a: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498442" y="1155570"/>
            <a:ext cx="955962" cy="872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smtClean="0">
                <a:latin typeface="Algerian" panose="04020705040A02060702" pitchFamily="82" charset="0"/>
              </a:rPr>
              <a:t>4.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7787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73</TotalTime>
  <Words>422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Algerian</vt:lpstr>
      <vt:lpstr>Arial</vt:lpstr>
      <vt:lpstr>Century Gothic</vt:lpstr>
      <vt:lpstr>Vapor Trail</vt:lpstr>
      <vt:lpstr>The Two-Sided Coin of Integrity and Indemnity</vt:lpstr>
      <vt:lpstr>Integrity: The foundation of ethical conduct and trust.</vt:lpstr>
      <vt:lpstr>Integrity is your long-term credibility in relationships.</vt:lpstr>
      <vt:lpstr>Build YOUR FOUNDATION AND SET Your Goals</vt:lpstr>
      <vt:lpstr>Use AI in 3 Dimensions</vt:lpstr>
      <vt:lpstr>Strengthen  Your Skillset and Reputation</vt:lpstr>
      <vt:lpstr>Cultivate  Flexibility and Perseverance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Two-Sided Coin of Integrity and Indemnity</dc:title>
  <dc:creator>PC</dc:creator>
  <cp:lastModifiedBy>PC</cp:lastModifiedBy>
  <cp:revision>9</cp:revision>
  <dcterms:created xsi:type="dcterms:W3CDTF">2025-01-01T22:55:56Z</dcterms:created>
  <dcterms:modified xsi:type="dcterms:W3CDTF">2025-01-02T00:09:30Z</dcterms:modified>
</cp:coreProperties>
</file>